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6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849" autoAdjust="0"/>
  </p:normalViewPr>
  <p:slideViewPr>
    <p:cSldViewPr snapToGrid="0">
      <p:cViewPr varScale="1">
        <p:scale>
          <a:sx n="97" d="100"/>
          <a:sy n="97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6" y="948538"/>
            <a:ext cx="6614565" cy="4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3444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pixel cu pixel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300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1C365EE0-7877-20FE-6424-29DEB7BC5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6" y="1065276"/>
            <a:ext cx="4723517" cy="4723517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BC217E3A-8DD4-46A8-FEA9-070E07B7F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14" y="1065276"/>
            <a:ext cx="4727448" cy="4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covarianței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K-means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6" y="791282"/>
            <a:ext cx="6656544" cy="4992408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16522"/>
            <a:ext cx="4013384" cy="3010038"/>
          </a:xfrm>
          <a:prstGeom prst="rect">
            <a:avLst/>
          </a:prstGeom>
        </p:spPr>
      </p:pic>
      <p:pic>
        <p:nvPicPr>
          <p:cNvPr id="12" name="Imagine 11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3026560"/>
            <a:ext cx="4013384" cy="3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6" y="1189368"/>
            <a:ext cx="6061023" cy="45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953729"/>
            <a:ext cx="6434271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3095418"/>
            <a:ext cx="3976070" cy="2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</TotalTime>
  <Words>250</Words>
  <Application>Microsoft Office PowerPoint</Application>
  <PresentationFormat>Ecran lat</PresentationFormat>
  <Paragraphs>50</Paragraphs>
  <Slides>17</Slides>
  <Notes>1</Notes>
  <HiddenSlides>1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79</cp:revision>
  <dcterms:created xsi:type="dcterms:W3CDTF">2022-06-27T13:42:09Z</dcterms:created>
  <dcterms:modified xsi:type="dcterms:W3CDTF">2022-11-17T16:18:18Z</dcterms:modified>
</cp:coreProperties>
</file>